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59" d="100"/>
          <a:sy n="59" d="100"/>
        </p:scale>
        <p:origin x="67" y="4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51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4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9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49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30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0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57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5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1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Copyright 2016 Java Tucana, Inc.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4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96978" y="2172371"/>
            <a:ext cx="75091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Tucana’s </a:t>
            </a:r>
            <a:r>
              <a:rPr lang="en-US" sz="3600" dirty="0" smtClean="0">
                <a:hlinkClick r:id="rId2" action="ppaction://hlinksldjump"/>
              </a:rPr>
              <a:t>Services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 </a:t>
            </a:r>
            <a:r>
              <a:rPr lang="en-US" sz="3600" dirty="0" smtClean="0">
                <a:hlinkClick r:id="rId3" action="ppaction://hlinksldjump"/>
              </a:rPr>
              <a:t>Coffees and Teas</a:t>
            </a:r>
            <a:endParaRPr lang="en-US" sz="3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2005" y="2080866"/>
            <a:ext cx="9548949" cy="4023360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1803" y="2067803"/>
            <a:ext cx="9529354" cy="4023360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8943" y="2028614"/>
            <a:ext cx="9575074" cy="402336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5880" y="2041677"/>
            <a:ext cx="9601200" cy="4023360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acidity, this coffee is bright 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2412" y="1989425"/>
            <a:ext cx="9588136" cy="4023360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River, this coffee is mellow but still flavorful 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4663" y="1976362"/>
            <a:ext cx="9483634" cy="4023360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989425"/>
            <a:ext cx="9509760" cy="4023360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 smtClean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6508" y="2067802"/>
            <a:ext cx="9339943" cy="4023360"/>
          </a:xfrm>
        </p:spPr>
        <p:txBody>
          <a:bodyPr/>
          <a:lstStyle/>
          <a:p>
            <a:r>
              <a:rPr lang="en-US" sz="2800" b="1" dirty="0" smtClean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760" y="2255692"/>
            <a:ext cx="9235440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blends of coffee, 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carry </a:t>
            </a:r>
            <a:r>
              <a:rPr lang="en-US" dirty="0"/>
              <a:t>our own tea blends and a selection of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coffees </a:t>
            </a:r>
            <a:r>
              <a:rPr lang="en-US" dirty="0"/>
              <a:t>and teas </a:t>
            </a:r>
            <a:r>
              <a:rPr lang="en-US" dirty="0" smtClean="0"/>
              <a:t>are available for your enjoyment </a:t>
            </a:r>
            <a:r>
              <a:rPr lang="en-US" dirty="0"/>
              <a:t>in our cafés or at </a:t>
            </a:r>
            <a:r>
              <a:rPr lang="en-US" dirty="0" smtClean="0"/>
              <a:t>home.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106" y="2181496"/>
            <a:ext cx="7948748" cy="4008263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Phoenix Roast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5767" y="2120054"/>
            <a:ext cx="8141425" cy="4023360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Indus black tea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5474" y="2224557"/>
            <a:ext cx="9562011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Coffee has been cultivated in South America since the </a:t>
            </a:r>
            <a:r>
              <a:rPr lang="en-US" dirty="0" smtClean="0"/>
              <a:t>1700’s.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Most </a:t>
            </a:r>
            <a:r>
              <a:rPr lang="en-US" dirty="0"/>
              <a:t>of the plants are of the Arabica variety, but regional differences in climate, elevation, and soil mean a wide range of flavor, body, and </a:t>
            </a:r>
            <a:r>
              <a:rPr lang="en-US" dirty="0" smtClean="0"/>
              <a:t>acidity.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Java </a:t>
            </a:r>
            <a:r>
              <a:rPr lang="en-US" dirty="0"/>
              <a:t>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</a:t>
            </a:r>
            <a:r>
              <a:rPr lang="en-US" dirty="0" smtClean="0"/>
              <a:t>blends, </a:t>
            </a:r>
            <a:r>
              <a:rPr lang="en-US" dirty="0"/>
              <a:t>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You </a:t>
            </a:r>
            <a:r>
              <a:rPr lang="en-US" dirty="0"/>
              <a:t>can enjoy </a:t>
            </a:r>
            <a:r>
              <a:rPr lang="en-US" dirty="0" smtClean="0"/>
              <a:t>all our coffees in </a:t>
            </a:r>
            <a:r>
              <a:rPr lang="en-US" dirty="0"/>
              <a:t>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14631</TotalTime>
  <Words>856</Words>
  <Application>Microsoft Office PowerPoint</Application>
  <PresentationFormat>Widescreen</PresentationFormat>
  <Paragraphs>92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Cambria</vt:lpstr>
      <vt:lpstr>Retrospect</vt:lpstr>
      <vt:lpstr>About 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64</cp:revision>
  <dcterms:created xsi:type="dcterms:W3CDTF">2015-12-07T16:34:37Z</dcterms:created>
  <dcterms:modified xsi:type="dcterms:W3CDTF">2016-01-13T21:32:35Z</dcterms:modified>
</cp:coreProperties>
</file>